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56" r:id="rId2"/>
    <p:sldId id="257" r:id="rId3"/>
    <p:sldId id="275" r:id="rId4"/>
    <p:sldId id="284" r:id="rId5"/>
    <p:sldId id="277" r:id="rId6"/>
    <p:sldId id="278" r:id="rId7"/>
    <p:sldId id="279" r:id="rId8"/>
    <p:sldId id="286" r:id="rId9"/>
    <p:sldId id="280" r:id="rId10"/>
    <p:sldId id="282" r:id="rId11"/>
    <p:sldId id="287" r:id="rId12"/>
    <p:sldId id="283" r:id="rId13"/>
    <p:sldId id="281" r:id="rId14"/>
    <p:sldId id="285" r:id="rId15"/>
    <p:sldId id="292" r:id="rId16"/>
    <p:sldId id="258" r:id="rId17"/>
    <p:sldId id="259" r:id="rId18"/>
    <p:sldId id="260" r:id="rId19"/>
    <p:sldId id="288" r:id="rId20"/>
    <p:sldId id="291" r:id="rId21"/>
    <p:sldId id="289" r:id="rId22"/>
    <p:sldId id="290" r:id="rId23"/>
    <p:sldId id="261" r:id="rId24"/>
    <p:sldId id="262" r:id="rId25"/>
    <p:sldId id="263" r:id="rId26"/>
    <p:sldId id="264" r:id="rId27"/>
    <p:sldId id="265" r:id="rId28"/>
    <p:sldId id="266" r:id="rId29"/>
    <p:sldId id="267" r:id="rId30"/>
    <p:sldId id="268" r:id="rId31"/>
    <p:sldId id="271" r:id="rId32"/>
    <p:sldId id="272" r:id="rId33"/>
    <p:sldId id="269" r:id="rId34"/>
    <p:sldId id="270" r:id="rId35"/>
    <p:sldId id="273" r:id="rId36"/>
    <p:sldId id="274" r:id="rId37"/>
    <p:sldId id="276" r:id="rId38"/>
  </p:sldIdLst>
  <p:sldSz cx="12192000" cy="6858000"/>
  <p:notesSz cx="6669088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DAD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GB" smtClean="0"/>
              <a:t>Princess May Internet Safety Meeting for Parents - December 2019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1579F7-EE45-422F-9DE2-E3F5A12A971C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CE8ABA-67A6-450C-8FA8-1E14F1D574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3520661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GB" smtClean="0"/>
              <a:t>Princess May Internet Safety Meeting for Parents - December 2019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2D97C5-FC71-4A71-8792-89CB21A79BF5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77194"/>
            <a:ext cx="533527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47A85E-169B-4255-91F2-8AA09347EE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3717436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C7DC4-D0C5-4219-8E6E-04DB7F35B686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D29BC-DBD3-4D26-A281-A2505D3473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02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C7DC4-D0C5-4219-8E6E-04DB7F35B686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D29BC-DBD3-4D26-A281-A2505D3473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6675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C7DC4-D0C5-4219-8E6E-04DB7F35B686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D29BC-DBD3-4D26-A281-A2505D3473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9556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C7DC4-D0C5-4219-8E6E-04DB7F35B686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D29BC-DBD3-4D26-A281-A2505D3473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2163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C7DC4-D0C5-4219-8E6E-04DB7F35B686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D29BC-DBD3-4D26-A281-A2505D3473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6319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C7DC4-D0C5-4219-8E6E-04DB7F35B686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D29BC-DBD3-4D26-A281-A2505D3473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6902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C7DC4-D0C5-4219-8E6E-04DB7F35B686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D29BC-DBD3-4D26-A281-A2505D3473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3741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C7DC4-D0C5-4219-8E6E-04DB7F35B686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D29BC-DBD3-4D26-A281-A2505D3473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9847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C7DC4-D0C5-4219-8E6E-04DB7F35B686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D29BC-DBD3-4D26-A281-A2505D3473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1654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C7DC4-D0C5-4219-8E6E-04DB7F35B686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D29BC-DBD3-4D26-A281-A2505D3473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7454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C7DC4-D0C5-4219-8E6E-04DB7F35B686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D29BC-DBD3-4D26-A281-A2505D3473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7064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C7DC4-D0C5-4219-8E6E-04DB7F35B686}" type="datetimeFigureOut">
              <a:rPr lang="en-GB" smtClean="0"/>
              <a:t>03/12/2019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FD29BC-DBD3-4D26-A281-A2505D3473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9987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GNnWCxO8LVk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PsVuiJ4TAMs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wMEiyWCxOZU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childnet.com/parents-toolkit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childnet.com/parents-hot-topics" TargetMode="External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childnet.com/have-a-conversation" TargetMode="External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childnet.com/parents-help" TargetMode="External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110" y="206259"/>
            <a:ext cx="10424767" cy="634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215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600" b="1" dirty="0" smtClean="0">
                <a:solidFill>
                  <a:srgbClr val="4DADDE"/>
                </a:solidFill>
              </a:rPr>
              <a:t>AIMS:</a:t>
            </a:r>
            <a:endParaRPr lang="en-GB" sz="6600" dirty="0">
              <a:solidFill>
                <a:srgbClr val="4DADD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371240"/>
            <a:ext cx="5282043" cy="3497747"/>
          </a:xfrm>
        </p:spPr>
        <p:txBody>
          <a:bodyPr/>
          <a:lstStyle/>
          <a:p>
            <a:r>
              <a:rPr lang="en-GB" sz="2400" b="1" dirty="0" smtClean="0"/>
              <a:t>To give parents and carers…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 smtClean="0"/>
              <a:t>help to work with their child(</a:t>
            </a:r>
            <a:r>
              <a:rPr lang="en-GB" sz="2400" dirty="0" err="1" smtClean="0"/>
              <a:t>ren</a:t>
            </a:r>
            <a:r>
              <a:rPr lang="en-GB" sz="2400" dirty="0" smtClean="0"/>
              <a:t>) to make online experiences safe and beneficial</a:t>
            </a:r>
            <a:endParaRPr lang="en-GB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s</a:t>
            </a:r>
            <a:r>
              <a:rPr lang="en-GB" sz="2400" dirty="0" smtClean="0"/>
              <a:t>ome </a:t>
            </a:r>
            <a:r>
              <a:rPr lang="en-GB" sz="2400" dirty="0" smtClean="0"/>
              <a:t>useful resources for managing children’s online activity</a:t>
            </a:r>
          </a:p>
          <a:p>
            <a:endParaRPr lang="en-GB" dirty="0"/>
          </a:p>
        </p:txBody>
      </p:sp>
      <p:pic>
        <p:nvPicPr>
          <p:cNvPr id="1026" name="Picture 2" descr="Image result for online safety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250" y="457200"/>
            <a:ext cx="5514441" cy="3582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738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mistertonfirstschool.co.uk/wp-content/uploads/2019/10/Capture-1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2028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6229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88581" y="334878"/>
            <a:ext cx="58700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 smtClean="0"/>
              <a:t>www.net-aware.org.uk/networks</a:t>
            </a:r>
            <a:endParaRPr lang="en-GB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1357" y="1133742"/>
            <a:ext cx="8922679" cy="4833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007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62" y="1228725"/>
            <a:ext cx="12030075" cy="440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18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987" y="1014412"/>
            <a:ext cx="11630025" cy="482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942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1300162"/>
            <a:ext cx="11658600" cy="425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489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NnWCxO8LVk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324493" y="680085"/>
            <a:ext cx="9194800" cy="517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104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075" y="1514475"/>
            <a:ext cx="11753850" cy="382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364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987" y="990600"/>
            <a:ext cx="11630025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02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sVuiJ4TAMs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465811" y="746587"/>
            <a:ext cx="9209577" cy="5180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99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66862"/>
            <a:ext cx="11887200" cy="372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179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75" y="981075"/>
            <a:ext cx="11601450" cy="489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261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wMEiyWCxOZU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74866" y="572019"/>
            <a:ext cx="9874597" cy="5554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99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1026" y="1360982"/>
            <a:ext cx="8337444" cy="45161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702982" y="376442"/>
            <a:ext cx="409221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000" dirty="0" smtClean="0"/>
              <a:t>www.childnet.com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42244424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618" y="328612"/>
            <a:ext cx="5549974" cy="6022312"/>
          </a:xfrm>
          <a:prstGeom prst="rect">
            <a:avLst/>
          </a:prstGeom>
        </p:spPr>
      </p:pic>
      <p:sp>
        <p:nvSpPr>
          <p:cNvPr id="3" name="Rectangle 2">
            <a:hlinkClick r:id="rId3"/>
          </p:cNvPr>
          <p:cNvSpPr/>
          <p:nvPr/>
        </p:nvSpPr>
        <p:spPr>
          <a:xfrm>
            <a:off x="6206592" y="5643038"/>
            <a:ext cx="96051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link</a:t>
            </a:r>
            <a:endParaRPr lang="en-US" sz="4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8279" y="200284"/>
            <a:ext cx="4905375" cy="442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77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543" y="296488"/>
            <a:ext cx="5016083" cy="494884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4450" y="4415184"/>
            <a:ext cx="7067550" cy="23336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5534" y="296488"/>
            <a:ext cx="4788909" cy="3804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53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934" y="251634"/>
            <a:ext cx="7223994" cy="456143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101" y="4510261"/>
            <a:ext cx="6972300" cy="22764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8928" y="785850"/>
            <a:ext cx="4377578" cy="3190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757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735" y="165648"/>
            <a:ext cx="7924800" cy="18383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6488" y="2221490"/>
            <a:ext cx="6134880" cy="42495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6754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735" y="165648"/>
            <a:ext cx="7924800" cy="18383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86" y="2506115"/>
            <a:ext cx="4629150" cy="37909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4959" y="3496715"/>
            <a:ext cx="4562475" cy="280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14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735" y="165648"/>
            <a:ext cx="7924800" cy="183832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735" y="2003973"/>
            <a:ext cx="4657725" cy="47815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9347" y="2032548"/>
            <a:ext cx="4524375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144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735" y="165648"/>
            <a:ext cx="7924800" cy="183832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735" y="2213956"/>
            <a:ext cx="4686300" cy="1981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735" y="4405139"/>
            <a:ext cx="4733925" cy="20002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7594" y="2185381"/>
            <a:ext cx="4772025" cy="20097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2206" y="4853689"/>
            <a:ext cx="6721619" cy="135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9542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515" y="277350"/>
            <a:ext cx="2943139" cy="632567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0176" y="3898323"/>
            <a:ext cx="6905625" cy="2552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7344" y="489758"/>
            <a:ext cx="7312622" cy="2901834"/>
          </a:xfrm>
          <a:prstGeom prst="rect">
            <a:avLst/>
          </a:prstGeom>
        </p:spPr>
      </p:pic>
      <p:sp>
        <p:nvSpPr>
          <p:cNvPr id="6" name="Rectangle 5">
            <a:hlinkClick r:id="rId5"/>
          </p:cNvPr>
          <p:cNvSpPr/>
          <p:nvPr/>
        </p:nvSpPr>
        <p:spPr>
          <a:xfrm>
            <a:off x="3391739" y="5895140"/>
            <a:ext cx="96051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link</a:t>
            </a:r>
            <a:endParaRPr lang="en-US" sz="4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404846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470" y="271814"/>
            <a:ext cx="5778071" cy="631976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1541" y="4270145"/>
            <a:ext cx="6024476" cy="21769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0897" y="503440"/>
            <a:ext cx="5245764" cy="3076525"/>
          </a:xfrm>
          <a:prstGeom prst="rect">
            <a:avLst/>
          </a:prstGeom>
        </p:spPr>
      </p:pic>
      <p:sp>
        <p:nvSpPr>
          <p:cNvPr id="5" name="Rectangle 4">
            <a:hlinkClick r:id="rId5"/>
          </p:cNvPr>
          <p:cNvSpPr/>
          <p:nvPr/>
        </p:nvSpPr>
        <p:spPr>
          <a:xfrm>
            <a:off x="5335700" y="2284696"/>
            <a:ext cx="96051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link</a:t>
            </a:r>
            <a:endParaRPr lang="en-US" sz="4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020460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67" y="156904"/>
            <a:ext cx="4649847" cy="649327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4793" y="3915035"/>
            <a:ext cx="7019925" cy="24860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6527" y="409316"/>
            <a:ext cx="5891244" cy="3331412"/>
          </a:xfrm>
          <a:prstGeom prst="rect">
            <a:avLst/>
          </a:prstGeom>
        </p:spPr>
      </p:pic>
      <p:sp>
        <p:nvSpPr>
          <p:cNvPr id="5" name="Rectangle 4">
            <a:hlinkClick r:id="rId5"/>
          </p:cNvPr>
          <p:cNvSpPr/>
          <p:nvPr/>
        </p:nvSpPr>
        <p:spPr>
          <a:xfrm>
            <a:off x="4552359" y="5942296"/>
            <a:ext cx="96051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link</a:t>
            </a:r>
            <a:endParaRPr lang="en-US" sz="40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239039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157" y="750395"/>
            <a:ext cx="10440346" cy="2716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6662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6550" y="1743075"/>
            <a:ext cx="6438900" cy="337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8488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0" y="2262187"/>
            <a:ext cx="6400800" cy="233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4128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09712"/>
            <a:ext cx="6781800" cy="383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7968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5112" y="2276475"/>
            <a:ext cx="6581775" cy="230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2830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2771775"/>
            <a:ext cx="6553200" cy="131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1609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8462" y="2024062"/>
            <a:ext cx="6315075" cy="280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4775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775" y="2024062"/>
            <a:ext cx="6648450" cy="280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4950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8475" y="2262187"/>
            <a:ext cx="6115050" cy="233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5721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9875" y="1319212"/>
            <a:ext cx="6572250" cy="421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0487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4162" y="1995487"/>
            <a:ext cx="6543675" cy="286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5159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387" y="1473085"/>
            <a:ext cx="10658475" cy="4610100"/>
          </a:xfrm>
          <a:prstGeom prst="rect">
            <a:avLst/>
          </a:prstGeom>
        </p:spPr>
      </p:pic>
      <p:pic>
        <p:nvPicPr>
          <p:cNvPr id="2050" name="Picture 2" descr="Image result for qustodi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67" b="32805"/>
          <a:stretch/>
        </p:blipFill>
        <p:spPr bwMode="auto">
          <a:xfrm>
            <a:off x="3708177" y="241071"/>
            <a:ext cx="4808894" cy="1172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49056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</TotalTime>
  <Words>36</Words>
  <Application>Microsoft Office PowerPoint</Application>
  <PresentationFormat>Widescreen</PresentationFormat>
  <Paragraphs>10</Paragraphs>
  <Slides>37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Arial</vt:lpstr>
      <vt:lpstr>Calibri</vt:lpstr>
      <vt:lpstr>Calibri Light</vt:lpstr>
      <vt:lpstr>Office Theme</vt:lpstr>
      <vt:lpstr>PowerPoint Presentation</vt:lpstr>
      <vt:lpstr>AIMS: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Hanley</dc:creator>
  <cp:lastModifiedBy>Mark Hanley</cp:lastModifiedBy>
  <cp:revision>28</cp:revision>
  <cp:lastPrinted>2019-12-03T11:40:14Z</cp:lastPrinted>
  <dcterms:created xsi:type="dcterms:W3CDTF">2019-11-28T14:53:38Z</dcterms:created>
  <dcterms:modified xsi:type="dcterms:W3CDTF">2019-12-03T11:50:27Z</dcterms:modified>
</cp:coreProperties>
</file>